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8" r:id="rId4"/>
    <p:sldId id="260" r:id="rId5"/>
    <p:sldId id="262" r:id="rId6"/>
    <p:sldId id="269" r:id="rId7"/>
    <p:sldId id="270" r:id="rId8"/>
    <p:sldId id="271" r:id="rId9"/>
    <p:sldId id="272" r:id="rId10"/>
    <p:sldId id="273" r:id="rId11"/>
    <p:sldId id="261" r:id="rId1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7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D2AE-6A86-412C-A322-6A40D2A91D03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9B22-4FC0-44A1-B5E4-CEBE385691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77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4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5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65D01B9C-C449-BE60-35F5-BB6AC1FD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2473251"/>
            <a:ext cx="6703695" cy="6695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4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7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CD2AE-6A86-412C-A322-6A40D2A91D03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99B22-4FC0-44A1-B5E4-CEBE385691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288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2" r:id="rId3"/>
    <p:sldLayoutId id="2147483673" r:id="rId4"/>
    <p:sldLayoutId id="2147483674" r:id="rId5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84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2BEB2DF-A849-13A7-24FC-E8FC309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41" y="890468"/>
            <a:ext cx="2897216" cy="368838"/>
          </a:xfrm>
        </p:spPr>
        <p:txBody>
          <a:bodyPr>
            <a:norm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353E277-8EA7-B846-34B7-7B550FE57B22}"/>
              </a:ext>
            </a:extLst>
          </p:cNvPr>
          <p:cNvSpPr txBox="1"/>
          <p:nvPr/>
        </p:nvSpPr>
        <p:spPr>
          <a:xfrm>
            <a:off x="1926236" y="1203186"/>
            <a:ext cx="193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5D8EC4C-83A3-77CE-F39A-12625E8BB2AB}"/>
              </a:ext>
            </a:extLst>
          </p:cNvPr>
          <p:cNvSpPr txBox="1"/>
          <p:nvPr/>
        </p:nvSpPr>
        <p:spPr>
          <a:xfrm>
            <a:off x="1259173" y="1480185"/>
            <a:ext cx="246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7C3663B-97F1-AE86-3BFC-D4215DBBADC8}"/>
              </a:ext>
            </a:extLst>
          </p:cNvPr>
          <p:cNvSpPr txBox="1"/>
          <p:nvPr/>
        </p:nvSpPr>
        <p:spPr>
          <a:xfrm>
            <a:off x="0" y="250184"/>
            <a:ext cx="30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65D01B9C-C449-BE60-35F5-BB6AC1FD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2473252"/>
            <a:ext cx="6703695" cy="638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2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4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473692" y="4615840"/>
            <a:ext cx="4802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</p:spTree>
    <p:extLst>
      <p:ext uri="{BB962C8B-B14F-4D97-AF65-F5344CB8AC3E}">
        <p14:creationId xmlns:p14="http://schemas.microsoft.com/office/powerpoint/2010/main" val="415913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86869D9-5343-3DF9-03FD-55C1640A08C0}"/>
              </a:ext>
            </a:extLst>
          </p:cNvPr>
          <p:cNvSpPr txBox="1"/>
          <p:nvPr/>
        </p:nvSpPr>
        <p:spPr>
          <a:xfrm>
            <a:off x="0" y="250184"/>
            <a:ext cx="30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024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1091405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1091404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1527892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1527891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1971777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1971776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2415659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2415658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2832910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2832909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3250161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3250160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3686648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3686647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4130533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4130532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4574415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4574414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4991666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4991665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5400972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5400971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5837459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5837458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6281344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6281343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6725226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6725225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AF903296-597D-0DEF-DBC9-EDAC3F6129B3}"/>
              </a:ext>
            </a:extLst>
          </p:cNvPr>
          <p:cNvSpPr txBox="1"/>
          <p:nvPr/>
        </p:nvSpPr>
        <p:spPr>
          <a:xfrm>
            <a:off x="1074197" y="7142477"/>
            <a:ext cx="26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75F202EE-D1AB-DEDD-651E-EE1899B28825}"/>
              </a:ext>
            </a:extLst>
          </p:cNvPr>
          <p:cNvSpPr txBox="1"/>
          <p:nvPr/>
        </p:nvSpPr>
        <p:spPr>
          <a:xfrm>
            <a:off x="4012706" y="7142476"/>
            <a:ext cx="265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</p:spTree>
    <p:extLst>
      <p:ext uri="{BB962C8B-B14F-4D97-AF65-F5344CB8AC3E}">
        <p14:creationId xmlns:p14="http://schemas.microsoft.com/office/powerpoint/2010/main" val="125063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2BEB2DF-A849-13A7-24FC-E8FC309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41" y="890468"/>
            <a:ext cx="2897216" cy="368838"/>
          </a:xfrm>
        </p:spPr>
        <p:txBody>
          <a:bodyPr>
            <a:norm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353E277-8EA7-B846-34B7-7B550FE57B22}"/>
              </a:ext>
            </a:extLst>
          </p:cNvPr>
          <p:cNvSpPr txBox="1"/>
          <p:nvPr/>
        </p:nvSpPr>
        <p:spPr>
          <a:xfrm>
            <a:off x="1926236" y="1203186"/>
            <a:ext cx="193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5D8EC4C-83A3-77CE-F39A-12625E8BB2AB}"/>
              </a:ext>
            </a:extLst>
          </p:cNvPr>
          <p:cNvSpPr txBox="1"/>
          <p:nvPr/>
        </p:nvSpPr>
        <p:spPr>
          <a:xfrm>
            <a:off x="1259173" y="1480185"/>
            <a:ext cx="246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7C3663B-97F1-AE86-3BFC-D4215DBBADC8}"/>
              </a:ext>
            </a:extLst>
          </p:cNvPr>
          <p:cNvSpPr txBox="1"/>
          <p:nvPr/>
        </p:nvSpPr>
        <p:spPr>
          <a:xfrm>
            <a:off x="0" y="250184"/>
            <a:ext cx="30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65D01B9C-C449-BE60-35F5-BB6AC1FD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2473252"/>
            <a:ext cx="6703695" cy="638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3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2BEB2DF-A849-13A7-24FC-E8FC309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41" y="890468"/>
            <a:ext cx="2897216" cy="368838"/>
          </a:xfrm>
        </p:spPr>
        <p:txBody>
          <a:bodyPr>
            <a:norm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353E277-8EA7-B846-34B7-7B550FE57B22}"/>
              </a:ext>
            </a:extLst>
          </p:cNvPr>
          <p:cNvSpPr txBox="1"/>
          <p:nvPr/>
        </p:nvSpPr>
        <p:spPr>
          <a:xfrm>
            <a:off x="1926236" y="1203186"/>
            <a:ext cx="193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5D8EC4C-83A3-77CE-F39A-12625E8BB2AB}"/>
              </a:ext>
            </a:extLst>
          </p:cNvPr>
          <p:cNvSpPr txBox="1"/>
          <p:nvPr/>
        </p:nvSpPr>
        <p:spPr>
          <a:xfrm>
            <a:off x="1259173" y="1480185"/>
            <a:ext cx="246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7C3663B-97F1-AE86-3BFC-D4215DBBADC8}"/>
              </a:ext>
            </a:extLst>
          </p:cNvPr>
          <p:cNvSpPr txBox="1"/>
          <p:nvPr/>
        </p:nvSpPr>
        <p:spPr>
          <a:xfrm>
            <a:off x="0" y="250184"/>
            <a:ext cx="30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65D01B9C-C449-BE60-35F5-BB6AC1FD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2473252"/>
            <a:ext cx="6703695" cy="638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8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2BEB2DF-A849-13A7-24FC-E8FC309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41" y="890468"/>
            <a:ext cx="2897216" cy="368838"/>
          </a:xfrm>
        </p:spPr>
        <p:txBody>
          <a:bodyPr>
            <a:norm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353E277-8EA7-B846-34B7-7B550FE57B22}"/>
              </a:ext>
            </a:extLst>
          </p:cNvPr>
          <p:cNvSpPr txBox="1"/>
          <p:nvPr/>
        </p:nvSpPr>
        <p:spPr>
          <a:xfrm>
            <a:off x="1926236" y="1203186"/>
            <a:ext cx="193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5D8EC4C-83A3-77CE-F39A-12625E8BB2AB}"/>
              </a:ext>
            </a:extLst>
          </p:cNvPr>
          <p:cNvSpPr txBox="1"/>
          <p:nvPr/>
        </p:nvSpPr>
        <p:spPr>
          <a:xfrm>
            <a:off x="1259173" y="1480185"/>
            <a:ext cx="246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7C3663B-97F1-AE86-3BFC-D4215DBBADC8}"/>
              </a:ext>
            </a:extLst>
          </p:cNvPr>
          <p:cNvSpPr txBox="1"/>
          <p:nvPr/>
        </p:nvSpPr>
        <p:spPr>
          <a:xfrm>
            <a:off x="0" y="250184"/>
            <a:ext cx="30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65D01B9C-C449-BE60-35F5-BB6AC1FD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2473252"/>
            <a:ext cx="6703695" cy="638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5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2BEB2DF-A849-13A7-24FC-E8FC309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41" y="890468"/>
            <a:ext cx="2897216" cy="368838"/>
          </a:xfrm>
        </p:spPr>
        <p:txBody>
          <a:bodyPr>
            <a:norm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353E277-8EA7-B846-34B7-7B550FE57B22}"/>
              </a:ext>
            </a:extLst>
          </p:cNvPr>
          <p:cNvSpPr txBox="1"/>
          <p:nvPr/>
        </p:nvSpPr>
        <p:spPr>
          <a:xfrm>
            <a:off x="1926236" y="1203186"/>
            <a:ext cx="193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5D8EC4C-83A3-77CE-F39A-12625E8BB2AB}"/>
              </a:ext>
            </a:extLst>
          </p:cNvPr>
          <p:cNvSpPr txBox="1"/>
          <p:nvPr/>
        </p:nvSpPr>
        <p:spPr>
          <a:xfrm>
            <a:off x="1259173" y="1480185"/>
            <a:ext cx="246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7C3663B-97F1-AE86-3BFC-D4215DBBADC8}"/>
              </a:ext>
            </a:extLst>
          </p:cNvPr>
          <p:cNvSpPr txBox="1"/>
          <p:nvPr/>
        </p:nvSpPr>
        <p:spPr>
          <a:xfrm>
            <a:off x="0" y="250184"/>
            <a:ext cx="30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65D01B9C-C449-BE60-35F5-BB6AC1FD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2473252"/>
            <a:ext cx="6703695" cy="638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4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2BEB2DF-A849-13A7-24FC-E8FC309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41" y="890468"/>
            <a:ext cx="2897216" cy="368838"/>
          </a:xfrm>
        </p:spPr>
        <p:txBody>
          <a:bodyPr>
            <a:norm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353E277-8EA7-B846-34B7-7B550FE57B22}"/>
              </a:ext>
            </a:extLst>
          </p:cNvPr>
          <p:cNvSpPr txBox="1"/>
          <p:nvPr/>
        </p:nvSpPr>
        <p:spPr>
          <a:xfrm>
            <a:off x="1926236" y="1203186"/>
            <a:ext cx="193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5D8EC4C-83A3-77CE-F39A-12625E8BB2AB}"/>
              </a:ext>
            </a:extLst>
          </p:cNvPr>
          <p:cNvSpPr txBox="1"/>
          <p:nvPr/>
        </p:nvSpPr>
        <p:spPr>
          <a:xfrm>
            <a:off x="1259173" y="1480185"/>
            <a:ext cx="246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Escribe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7C3663B-97F1-AE86-3BFC-D4215DBBADC8}"/>
              </a:ext>
            </a:extLst>
          </p:cNvPr>
          <p:cNvSpPr txBox="1"/>
          <p:nvPr/>
        </p:nvSpPr>
        <p:spPr>
          <a:xfrm>
            <a:off x="0" y="250184"/>
            <a:ext cx="30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65D01B9C-C449-BE60-35F5-BB6AC1FD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2473252"/>
            <a:ext cx="6703695" cy="638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45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105</Words>
  <Application>Microsoft Office PowerPoint</Application>
  <PresentationFormat>Personalizado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Escribe aquí</vt:lpstr>
      <vt:lpstr>Escribe aquí</vt:lpstr>
      <vt:lpstr>Escribe aquí</vt:lpstr>
      <vt:lpstr>Escribe aquí</vt:lpstr>
      <vt:lpstr>Escribe aquí</vt:lpstr>
      <vt:lpstr>Escribe aquí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Bahos</dc:creator>
  <cp:lastModifiedBy>JULIO CESAR</cp:lastModifiedBy>
  <cp:revision>11</cp:revision>
  <dcterms:created xsi:type="dcterms:W3CDTF">2024-04-24T22:42:55Z</dcterms:created>
  <dcterms:modified xsi:type="dcterms:W3CDTF">2024-05-28T01:16:36Z</dcterms:modified>
</cp:coreProperties>
</file>